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50" r:id="rId3"/>
    <p:sldId id="335" r:id="rId4"/>
    <p:sldId id="351" r:id="rId5"/>
    <p:sldId id="352" r:id="rId6"/>
    <p:sldId id="279" r:id="rId7"/>
    <p:sldId id="353" r:id="rId8"/>
    <p:sldId id="354" r:id="rId9"/>
    <p:sldId id="356" r:id="rId10"/>
    <p:sldId id="357" r:id="rId11"/>
    <p:sldId id="358" r:id="rId12"/>
    <p:sldId id="360" r:id="rId13"/>
    <p:sldId id="361" r:id="rId14"/>
    <p:sldId id="362" r:id="rId15"/>
    <p:sldId id="363" r:id="rId16"/>
    <p:sldId id="3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byněk Tuček" userId="df9752b0-6e6f-4b22-8bb8-87f0fb937bb5" providerId="ADAL" clId="{F40ADB68-E618-4523-AF8A-D85976CF2628}"/>
    <pc:docChg chg="undo redo custSel addSld delSld modSld sldOrd">
      <pc:chgData name="Zbyněk Tuček" userId="df9752b0-6e6f-4b22-8bb8-87f0fb937bb5" providerId="ADAL" clId="{F40ADB68-E618-4523-AF8A-D85976CF2628}" dt="2026-03-22T21:52:54.396" v="3171" actId="20577"/>
      <pc:docMkLst>
        <pc:docMk/>
      </pc:docMkLst>
      <pc:sldChg chg="modSp mod">
        <pc:chgData name="Zbyněk Tuček" userId="df9752b0-6e6f-4b22-8bb8-87f0fb937bb5" providerId="ADAL" clId="{F40ADB68-E618-4523-AF8A-D85976CF2628}" dt="2026-03-22T18:29:42.249" v="27" actId="20577"/>
        <pc:sldMkLst>
          <pc:docMk/>
          <pc:sldMk cId="247576277" sldId="256"/>
        </pc:sldMkLst>
        <pc:spChg chg="mod">
          <ac:chgData name="Zbyněk Tuček" userId="df9752b0-6e6f-4b22-8bb8-87f0fb937bb5" providerId="ADAL" clId="{F40ADB68-E618-4523-AF8A-D85976CF2628}" dt="2026-03-22T18:29:42.249" v="27" actId="20577"/>
          <ac:spMkLst>
            <pc:docMk/>
            <pc:sldMk cId="247576277" sldId="256"/>
            <ac:spMk id="2" creationId="{684BB634-EBCD-46C0-5E25-D91B3ACB8506}"/>
          </ac:spMkLst>
        </pc:spChg>
        <pc:spChg chg="mod">
          <ac:chgData name="Zbyněk Tuček" userId="df9752b0-6e6f-4b22-8bb8-87f0fb937bb5" providerId="ADAL" clId="{F40ADB68-E618-4523-AF8A-D85976CF2628}" dt="2026-03-22T18:02:49.266" v="23" actId="20577"/>
          <ac:spMkLst>
            <pc:docMk/>
            <pc:sldMk cId="247576277" sldId="256"/>
            <ac:spMk id="3" creationId="{9CC1DB90-1994-E159-9569-2C0E0FA20D89}"/>
          </ac:spMkLst>
        </pc:spChg>
      </pc:sldChg>
      <pc:sldChg chg="del">
        <pc:chgData name="Zbyněk Tuček" userId="df9752b0-6e6f-4b22-8bb8-87f0fb937bb5" providerId="ADAL" clId="{F40ADB68-E618-4523-AF8A-D85976CF2628}" dt="2026-03-22T20:16:26.982" v="28" actId="2696"/>
        <pc:sldMkLst>
          <pc:docMk/>
          <pc:sldMk cId="714012097" sldId="257"/>
        </pc:sldMkLst>
      </pc:sldChg>
      <pc:sldChg chg="del">
        <pc:chgData name="Zbyněk Tuček" userId="df9752b0-6e6f-4b22-8bb8-87f0fb937bb5" providerId="ADAL" clId="{F40ADB68-E618-4523-AF8A-D85976CF2628}" dt="2026-03-22T20:39:30.280" v="718" actId="47"/>
        <pc:sldMkLst>
          <pc:docMk/>
          <pc:sldMk cId="486605565" sldId="258"/>
        </pc:sldMkLst>
      </pc:sldChg>
      <pc:sldChg chg="del">
        <pc:chgData name="Zbyněk Tuček" userId="df9752b0-6e6f-4b22-8bb8-87f0fb937bb5" providerId="ADAL" clId="{F40ADB68-E618-4523-AF8A-D85976CF2628}" dt="2026-03-22T20:39:28.358" v="708" actId="47"/>
        <pc:sldMkLst>
          <pc:docMk/>
          <pc:sldMk cId="884328949" sldId="259"/>
        </pc:sldMkLst>
      </pc:sldChg>
      <pc:sldChg chg="del">
        <pc:chgData name="Zbyněk Tuček" userId="df9752b0-6e6f-4b22-8bb8-87f0fb937bb5" providerId="ADAL" clId="{F40ADB68-E618-4523-AF8A-D85976CF2628}" dt="2026-03-22T20:39:29.292" v="713" actId="47"/>
        <pc:sldMkLst>
          <pc:docMk/>
          <pc:sldMk cId="2872546802" sldId="260"/>
        </pc:sldMkLst>
      </pc:sldChg>
      <pc:sldChg chg="addSp modSp add del mod">
        <pc:chgData name="Zbyněk Tuček" userId="df9752b0-6e6f-4b22-8bb8-87f0fb937bb5" providerId="ADAL" clId="{F40ADB68-E618-4523-AF8A-D85976CF2628}" dt="2026-03-22T21:44:01.225" v="2899"/>
        <pc:sldMkLst>
          <pc:docMk/>
          <pc:sldMk cId="3018426014" sldId="279"/>
        </pc:sldMkLst>
        <pc:spChg chg="mod">
          <ac:chgData name="Zbyněk Tuček" userId="df9752b0-6e6f-4b22-8bb8-87f0fb937bb5" providerId="ADAL" clId="{F40ADB68-E618-4523-AF8A-D85976CF2628}" dt="2026-03-22T20:31:31.206" v="455" actId="20577"/>
          <ac:spMkLst>
            <pc:docMk/>
            <pc:sldMk cId="3018426014" sldId="279"/>
            <ac:spMk id="2" creationId="{BAB4F971-270D-A0A3-95AF-FB0CA0911A33}"/>
          </ac:spMkLst>
        </pc:spChg>
        <pc:spChg chg="mod">
          <ac:chgData name="Zbyněk Tuček" userId="df9752b0-6e6f-4b22-8bb8-87f0fb937bb5" providerId="ADAL" clId="{F40ADB68-E618-4523-AF8A-D85976CF2628}" dt="2026-03-22T21:44:01.225" v="2899"/>
          <ac:spMkLst>
            <pc:docMk/>
            <pc:sldMk cId="3018426014" sldId="279"/>
            <ac:spMk id="3" creationId="{3583D625-DDE1-10E1-CCB7-2C17A16208C5}"/>
          </ac:spMkLst>
        </pc:spChg>
        <pc:picChg chg="add mod">
          <ac:chgData name="Zbyněk Tuček" userId="df9752b0-6e6f-4b22-8bb8-87f0fb937bb5" providerId="ADAL" clId="{F40ADB68-E618-4523-AF8A-D85976CF2628}" dt="2026-03-22T20:38:45.077" v="702" actId="1076"/>
          <ac:picMkLst>
            <pc:docMk/>
            <pc:sldMk cId="3018426014" sldId="279"/>
            <ac:picMk id="5" creationId="{4AC7C7A0-FC67-97CC-66D3-854E45254C5B}"/>
          </ac:picMkLst>
        </pc:picChg>
      </pc:sldChg>
      <pc:sldChg chg="del">
        <pc:chgData name="Zbyněk Tuček" userId="df9752b0-6e6f-4b22-8bb8-87f0fb937bb5" providerId="ADAL" clId="{F40ADB68-E618-4523-AF8A-D85976CF2628}" dt="2026-03-22T20:39:31.049" v="722" actId="47"/>
        <pc:sldMkLst>
          <pc:docMk/>
          <pc:sldMk cId="1830297463" sldId="281"/>
        </pc:sldMkLst>
      </pc:sldChg>
      <pc:sldChg chg="add del">
        <pc:chgData name="Zbyněk Tuček" userId="df9752b0-6e6f-4b22-8bb8-87f0fb937bb5" providerId="ADAL" clId="{F40ADB68-E618-4523-AF8A-D85976CF2628}" dt="2026-03-22T20:39:39.687" v="729" actId="47"/>
        <pc:sldMkLst>
          <pc:docMk/>
          <pc:sldMk cId="3599521152" sldId="284"/>
        </pc:sldMkLst>
      </pc:sldChg>
      <pc:sldChg chg="del">
        <pc:chgData name="Zbyněk Tuček" userId="df9752b0-6e6f-4b22-8bb8-87f0fb937bb5" providerId="ADAL" clId="{F40ADB68-E618-4523-AF8A-D85976CF2628}" dt="2026-03-22T20:39:27.154" v="706" actId="47"/>
        <pc:sldMkLst>
          <pc:docMk/>
          <pc:sldMk cId="3930031485" sldId="334"/>
        </pc:sldMkLst>
      </pc:sldChg>
      <pc:sldChg chg="modSp mod ord">
        <pc:chgData name="Zbyněk Tuček" userId="df9752b0-6e6f-4b22-8bb8-87f0fb937bb5" providerId="ADAL" clId="{F40ADB68-E618-4523-AF8A-D85976CF2628}" dt="2026-03-22T20:24:29.826" v="183" actId="113"/>
        <pc:sldMkLst>
          <pc:docMk/>
          <pc:sldMk cId="3726999764" sldId="335"/>
        </pc:sldMkLst>
        <pc:spChg chg="mod">
          <ac:chgData name="Zbyněk Tuček" userId="df9752b0-6e6f-4b22-8bb8-87f0fb937bb5" providerId="ADAL" clId="{F40ADB68-E618-4523-AF8A-D85976CF2628}" dt="2026-03-22T20:16:46.227" v="45" actId="20577"/>
          <ac:spMkLst>
            <pc:docMk/>
            <pc:sldMk cId="3726999764" sldId="335"/>
            <ac:spMk id="2" creationId="{BAB4F971-270D-A0A3-95AF-FB0CA0911A33}"/>
          </ac:spMkLst>
        </pc:spChg>
        <pc:spChg chg="mod">
          <ac:chgData name="Zbyněk Tuček" userId="df9752b0-6e6f-4b22-8bb8-87f0fb937bb5" providerId="ADAL" clId="{F40ADB68-E618-4523-AF8A-D85976CF2628}" dt="2026-03-22T20:24:29.826" v="183" actId="113"/>
          <ac:spMkLst>
            <pc:docMk/>
            <pc:sldMk cId="3726999764" sldId="335"/>
            <ac:spMk id="3" creationId="{3583D625-DDE1-10E1-CCB7-2C17A16208C5}"/>
          </ac:spMkLst>
        </pc:spChg>
      </pc:sldChg>
      <pc:sldChg chg="del">
        <pc:chgData name="Zbyněk Tuček" userId="df9752b0-6e6f-4b22-8bb8-87f0fb937bb5" providerId="ADAL" clId="{F40ADB68-E618-4523-AF8A-D85976CF2628}" dt="2026-03-22T20:39:30.852" v="721" actId="47"/>
        <pc:sldMkLst>
          <pc:docMk/>
          <pc:sldMk cId="1410877726" sldId="336"/>
        </pc:sldMkLst>
      </pc:sldChg>
      <pc:sldChg chg="del">
        <pc:chgData name="Zbyněk Tuček" userId="df9752b0-6e6f-4b22-8bb8-87f0fb937bb5" providerId="ADAL" clId="{F40ADB68-E618-4523-AF8A-D85976CF2628}" dt="2026-03-22T20:39:30.672" v="720" actId="47"/>
        <pc:sldMkLst>
          <pc:docMk/>
          <pc:sldMk cId="2946134556" sldId="337"/>
        </pc:sldMkLst>
      </pc:sldChg>
      <pc:sldChg chg="del">
        <pc:chgData name="Zbyněk Tuček" userId="df9752b0-6e6f-4b22-8bb8-87f0fb937bb5" providerId="ADAL" clId="{F40ADB68-E618-4523-AF8A-D85976CF2628}" dt="2026-03-22T20:39:30.467" v="719" actId="47"/>
        <pc:sldMkLst>
          <pc:docMk/>
          <pc:sldMk cId="2416552394" sldId="338"/>
        </pc:sldMkLst>
      </pc:sldChg>
      <pc:sldChg chg="del">
        <pc:chgData name="Zbyněk Tuček" userId="df9752b0-6e6f-4b22-8bb8-87f0fb937bb5" providerId="ADAL" clId="{F40ADB68-E618-4523-AF8A-D85976CF2628}" dt="2026-03-22T20:39:30.063" v="717" actId="47"/>
        <pc:sldMkLst>
          <pc:docMk/>
          <pc:sldMk cId="3131455116" sldId="339"/>
        </pc:sldMkLst>
      </pc:sldChg>
      <pc:sldChg chg="del">
        <pc:chgData name="Zbyněk Tuček" userId="df9752b0-6e6f-4b22-8bb8-87f0fb937bb5" providerId="ADAL" clId="{F40ADB68-E618-4523-AF8A-D85976CF2628}" dt="2026-03-22T20:39:29.865" v="716" actId="47"/>
        <pc:sldMkLst>
          <pc:docMk/>
          <pc:sldMk cId="81603938" sldId="340"/>
        </pc:sldMkLst>
      </pc:sldChg>
      <pc:sldChg chg="del">
        <pc:chgData name="Zbyněk Tuček" userId="df9752b0-6e6f-4b22-8bb8-87f0fb937bb5" providerId="ADAL" clId="{F40ADB68-E618-4523-AF8A-D85976CF2628}" dt="2026-03-22T20:39:29.670" v="715" actId="47"/>
        <pc:sldMkLst>
          <pc:docMk/>
          <pc:sldMk cId="2826907223" sldId="341"/>
        </pc:sldMkLst>
      </pc:sldChg>
      <pc:sldChg chg="del">
        <pc:chgData name="Zbyněk Tuček" userId="df9752b0-6e6f-4b22-8bb8-87f0fb937bb5" providerId="ADAL" clId="{F40ADB68-E618-4523-AF8A-D85976CF2628}" dt="2026-03-22T20:39:29.482" v="714" actId="47"/>
        <pc:sldMkLst>
          <pc:docMk/>
          <pc:sldMk cId="388639666" sldId="342"/>
        </pc:sldMkLst>
      </pc:sldChg>
      <pc:sldChg chg="add del">
        <pc:chgData name="Zbyněk Tuček" userId="df9752b0-6e6f-4b22-8bb8-87f0fb937bb5" providerId="ADAL" clId="{F40ADB68-E618-4523-AF8A-D85976CF2628}" dt="2026-03-22T20:39:41.916" v="730" actId="47"/>
        <pc:sldMkLst>
          <pc:docMk/>
          <pc:sldMk cId="2103285861" sldId="343"/>
        </pc:sldMkLst>
      </pc:sldChg>
      <pc:sldChg chg="del">
        <pc:chgData name="Zbyněk Tuček" userId="df9752b0-6e6f-4b22-8bb8-87f0fb937bb5" providerId="ADAL" clId="{F40ADB68-E618-4523-AF8A-D85976CF2628}" dt="2026-03-22T20:39:26.704" v="705" actId="47"/>
        <pc:sldMkLst>
          <pc:docMk/>
          <pc:sldMk cId="1904000147" sldId="344"/>
        </pc:sldMkLst>
      </pc:sldChg>
      <pc:sldChg chg="del">
        <pc:chgData name="Zbyněk Tuček" userId="df9752b0-6e6f-4b22-8bb8-87f0fb937bb5" providerId="ADAL" clId="{F40ADB68-E618-4523-AF8A-D85976CF2628}" dt="2026-03-22T20:39:28.133" v="707" actId="47"/>
        <pc:sldMkLst>
          <pc:docMk/>
          <pc:sldMk cId="1857315848" sldId="345"/>
        </pc:sldMkLst>
      </pc:sldChg>
      <pc:sldChg chg="del">
        <pc:chgData name="Zbyněk Tuček" userId="df9752b0-6e6f-4b22-8bb8-87f0fb937bb5" providerId="ADAL" clId="{F40ADB68-E618-4523-AF8A-D85976CF2628}" dt="2026-03-22T20:39:29.113" v="712" actId="47"/>
        <pc:sldMkLst>
          <pc:docMk/>
          <pc:sldMk cId="315850288" sldId="346"/>
        </pc:sldMkLst>
      </pc:sldChg>
      <pc:sldChg chg="del">
        <pc:chgData name="Zbyněk Tuček" userId="df9752b0-6e6f-4b22-8bb8-87f0fb937bb5" providerId="ADAL" clId="{F40ADB68-E618-4523-AF8A-D85976CF2628}" dt="2026-03-22T20:39:28.748" v="710" actId="47"/>
        <pc:sldMkLst>
          <pc:docMk/>
          <pc:sldMk cId="955951984" sldId="347"/>
        </pc:sldMkLst>
      </pc:sldChg>
      <pc:sldChg chg="del">
        <pc:chgData name="Zbyněk Tuček" userId="df9752b0-6e6f-4b22-8bb8-87f0fb937bb5" providerId="ADAL" clId="{F40ADB68-E618-4523-AF8A-D85976CF2628}" dt="2026-03-22T20:39:28.931" v="711" actId="47"/>
        <pc:sldMkLst>
          <pc:docMk/>
          <pc:sldMk cId="1826144433" sldId="348"/>
        </pc:sldMkLst>
      </pc:sldChg>
      <pc:sldChg chg="del">
        <pc:chgData name="Zbyněk Tuček" userId="df9752b0-6e6f-4b22-8bb8-87f0fb937bb5" providerId="ADAL" clId="{F40ADB68-E618-4523-AF8A-D85976CF2628}" dt="2026-03-22T20:39:28.554" v="709" actId="47"/>
        <pc:sldMkLst>
          <pc:docMk/>
          <pc:sldMk cId="506011910" sldId="349"/>
        </pc:sldMkLst>
      </pc:sldChg>
      <pc:sldChg chg="modSp add mod">
        <pc:chgData name="Zbyněk Tuček" userId="df9752b0-6e6f-4b22-8bb8-87f0fb937bb5" providerId="ADAL" clId="{F40ADB68-E618-4523-AF8A-D85976CF2628}" dt="2026-03-22T20:26:10.797" v="300" actId="20577"/>
        <pc:sldMkLst>
          <pc:docMk/>
          <pc:sldMk cId="3254382757" sldId="350"/>
        </pc:sldMkLst>
        <pc:spChg chg="mod">
          <ac:chgData name="Zbyněk Tuček" userId="df9752b0-6e6f-4b22-8bb8-87f0fb937bb5" providerId="ADAL" clId="{F40ADB68-E618-4523-AF8A-D85976CF2628}" dt="2026-03-22T20:26:10.797" v="300" actId="20577"/>
          <ac:spMkLst>
            <pc:docMk/>
            <pc:sldMk cId="3254382757" sldId="350"/>
            <ac:spMk id="3" creationId="{3DDEB06D-6E27-C72C-515E-4136475FE395}"/>
          </ac:spMkLst>
        </pc:spChg>
      </pc:sldChg>
      <pc:sldChg chg="modSp add mod">
        <pc:chgData name="Zbyněk Tuček" userId="df9752b0-6e6f-4b22-8bb8-87f0fb937bb5" providerId="ADAL" clId="{F40ADB68-E618-4523-AF8A-D85976CF2628}" dt="2026-03-22T20:39:51.756" v="731" actId="20577"/>
        <pc:sldMkLst>
          <pc:docMk/>
          <pc:sldMk cId="3577160599" sldId="351"/>
        </pc:sldMkLst>
        <pc:spChg chg="mod">
          <ac:chgData name="Zbyněk Tuček" userId="df9752b0-6e6f-4b22-8bb8-87f0fb937bb5" providerId="ADAL" clId="{F40ADB68-E618-4523-AF8A-D85976CF2628}" dt="2026-03-22T20:39:51.756" v="731" actId="20577"/>
          <ac:spMkLst>
            <pc:docMk/>
            <pc:sldMk cId="3577160599" sldId="351"/>
            <ac:spMk id="3" creationId="{C5EFA5D2-2B26-182A-11C9-D452B9EC7F0D}"/>
          </ac:spMkLst>
        </pc:spChg>
      </pc:sldChg>
      <pc:sldChg chg="add">
        <pc:chgData name="Zbyněk Tuček" userId="df9752b0-6e6f-4b22-8bb8-87f0fb937bb5" providerId="ADAL" clId="{F40ADB68-E618-4523-AF8A-D85976CF2628}" dt="2026-03-22T20:30:22.812" v="409"/>
        <pc:sldMkLst>
          <pc:docMk/>
          <pc:sldMk cId="2765749889" sldId="352"/>
        </pc:sldMkLst>
      </pc:sldChg>
      <pc:sldChg chg="addSp modSp add mod">
        <pc:chgData name="Zbyněk Tuček" userId="df9752b0-6e6f-4b22-8bb8-87f0fb937bb5" providerId="ADAL" clId="{F40ADB68-E618-4523-AF8A-D85976CF2628}" dt="2026-03-22T20:42:43.902" v="810" actId="20577"/>
        <pc:sldMkLst>
          <pc:docMk/>
          <pc:sldMk cId="293957704" sldId="353"/>
        </pc:sldMkLst>
        <pc:spChg chg="mod">
          <ac:chgData name="Zbyněk Tuček" userId="df9752b0-6e6f-4b22-8bb8-87f0fb937bb5" providerId="ADAL" clId="{F40ADB68-E618-4523-AF8A-D85976CF2628}" dt="2026-03-22T20:40:19.215" v="737" actId="20577"/>
          <ac:spMkLst>
            <pc:docMk/>
            <pc:sldMk cId="293957704" sldId="353"/>
            <ac:spMk id="2" creationId="{3A842EEE-239E-00BD-1FAB-A23F24CA5FA2}"/>
          </ac:spMkLst>
        </pc:spChg>
        <pc:spChg chg="mod">
          <ac:chgData name="Zbyněk Tuček" userId="df9752b0-6e6f-4b22-8bb8-87f0fb937bb5" providerId="ADAL" clId="{F40ADB68-E618-4523-AF8A-D85976CF2628}" dt="2026-03-22T20:42:43.902" v="810" actId="20577"/>
          <ac:spMkLst>
            <pc:docMk/>
            <pc:sldMk cId="293957704" sldId="353"/>
            <ac:spMk id="3" creationId="{4DC34983-ED27-980B-7747-E8FDCBA877CD}"/>
          </ac:spMkLst>
        </pc:spChg>
        <pc:picChg chg="add mod">
          <ac:chgData name="Zbyněk Tuček" userId="df9752b0-6e6f-4b22-8bb8-87f0fb937bb5" providerId="ADAL" clId="{F40ADB68-E618-4523-AF8A-D85976CF2628}" dt="2026-03-22T20:41:06.957" v="758" actId="1076"/>
          <ac:picMkLst>
            <pc:docMk/>
            <pc:sldMk cId="293957704" sldId="353"/>
            <ac:picMk id="5" creationId="{68FEEC70-1A49-8FAB-A70E-C0CFC9E939AE}"/>
          </ac:picMkLst>
        </pc:picChg>
      </pc:sldChg>
      <pc:sldChg chg="addSp modSp add mod">
        <pc:chgData name="Zbyněk Tuček" userId="df9752b0-6e6f-4b22-8bb8-87f0fb937bb5" providerId="ADAL" clId="{F40ADB68-E618-4523-AF8A-D85976CF2628}" dt="2026-03-22T21:44:42.997" v="2917" actId="20577"/>
        <pc:sldMkLst>
          <pc:docMk/>
          <pc:sldMk cId="2183423158" sldId="354"/>
        </pc:sldMkLst>
        <pc:spChg chg="mod">
          <ac:chgData name="Zbyněk Tuček" userId="df9752b0-6e6f-4b22-8bb8-87f0fb937bb5" providerId="ADAL" clId="{F40ADB68-E618-4523-AF8A-D85976CF2628}" dt="2026-03-22T21:44:42.997" v="2917" actId="20577"/>
          <ac:spMkLst>
            <pc:docMk/>
            <pc:sldMk cId="2183423158" sldId="354"/>
            <ac:spMk id="2" creationId="{B4E6A8AC-D716-B078-E929-A474CFC92CA0}"/>
          </ac:spMkLst>
        </pc:spChg>
        <pc:spChg chg="mod">
          <ac:chgData name="Zbyněk Tuček" userId="df9752b0-6e6f-4b22-8bb8-87f0fb937bb5" providerId="ADAL" clId="{F40ADB68-E618-4523-AF8A-D85976CF2628}" dt="2026-03-22T20:46:54.936" v="944" actId="27636"/>
          <ac:spMkLst>
            <pc:docMk/>
            <pc:sldMk cId="2183423158" sldId="354"/>
            <ac:spMk id="3" creationId="{F2F55254-EE7C-9C45-DBF7-927430D0FD3A}"/>
          </ac:spMkLst>
        </pc:spChg>
        <pc:picChg chg="add mod">
          <ac:chgData name="Zbyněk Tuček" userId="df9752b0-6e6f-4b22-8bb8-87f0fb937bb5" providerId="ADAL" clId="{F40ADB68-E618-4523-AF8A-D85976CF2628}" dt="2026-03-22T20:45:59.521" v="820" actId="1076"/>
          <ac:picMkLst>
            <pc:docMk/>
            <pc:sldMk cId="2183423158" sldId="354"/>
            <ac:picMk id="5" creationId="{16427754-A42E-815B-BF91-CA85D3E371C8}"/>
          </ac:picMkLst>
        </pc:picChg>
      </pc:sldChg>
      <pc:sldChg chg="addSp modSp add del mod ord">
        <pc:chgData name="Zbyněk Tuček" userId="df9752b0-6e6f-4b22-8bb8-87f0fb937bb5" providerId="ADAL" clId="{F40ADB68-E618-4523-AF8A-D85976CF2628}" dt="2026-03-22T20:52:51.279" v="982" actId="47"/>
        <pc:sldMkLst>
          <pc:docMk/>
          <pc:sldMk cId="596251777" sldId="355"/>
        </pc:sldMkLst>
        <pc:spChg chg="mod">
          <ac:chgData name="Zbyněk Tuček" userId="df9752b0-6e6f-4b22-8bb8-87f0fb937bb5" providerId="ADAL" clId="{F40ADB68-E618-4523-AF8A-D85976CF2628}" dt="2026-03-22T20:47:32.551" v="962" actId="20577"/>
          <ac:spMkLst>
            <pc:docMk/>
            <pc:sldMk cId="596251777" sldId="355"/>
            <ac:spMk id="2" creationId="{77DC65DC-9934-EB44-B7C2-894EDE45ECEC}"/>
          </ac:spMkLst>
        </pc:spChg>
        <pc:spChg chg="mod">
          <ac:chgData name="Zbyněk Tuček" userId="df9752b0-6e6f-4b22-8bb8-87f0fb937bb5" providerId="ADAL" clId="{F40ADB68-E618-4523-AF8A-D85976CF2628}" dt="2026-03-22T20:47:36.606" v="964" actId="5793"/>
          <ac:spMkLst>
            <pc:docMk/>
            <pc:sldMk cId="596251777" sldId="355"/>
            <ac:spMk id="3" creationId="{BDA8F30C-684F-116B-AFF1-3F6F1DEA9EA6}"/>
          </ac:spMkLst>
        </pc:spChg>
        <pc:picChg chg="add mod modCrop">
          <ac:chgData name="Zbyněk Tuček" userId="df9752b0-6e6f-4b22-8bb8-87f0fb937bb5" providerId="ADAL" clId="{F40ADB68-E618-4523-AF8A-D85976CF2628}" dt="2026-03-22T20:52:07.754" v="974" actId="14100"/>
          <ac:picMkLst>
            <pc:docMk/>
            <pc:sldMk cId="596251777" sldId="355"/>
            <ac:picMk id="6" creationId="{46673BA3-2717-2126-B146-B03A819A8065}"/>
          </ac:picMkLst>
        </pc:picChg>
      </pc:sldChg>
      <pc:sldChg chg="addSp delSp modSp add mod">
        <pc:chgData name="Zbyněk Tuček" userId="df9752b0-6e6f-4b22-8bb8-87f0fb937bb5" providerId="ADAL" clId="{F40ADB68-E618-4523-AF8A-D85976CF2628}" dt="2026-03-22T21:00:56.871" v="1052" actId="14100"/>
        <pc:sldMkLst>
          <pc:docMk/>
          <pc:sldMk cId="4149780460" sldId="356"/>
        </pc:sldMkLst>
        <pc:spChg chg="del mod">
          <ac:chgData name="Zbyněk Tuček" userId="df9752b0-6e6f-4b22-8bb8-87f0fb937bb5" providerId="ADAL" clId="{F40ADB68-E618-4523-AF8A-D85976CF2628}" dt="2026-03-22T20:56:56.706" v="1040" actId="478"/>
          <ac:spMkLst>
            <pc:docMk/>
            <pc:sldMk cId="4149780460" sldId="356"/>
            <ac:spMk id="2" creationId="{72C78912-207F-4B4F-E168-F99EE90FCC34}"/>
          </ac:spMkLst>
        </pc:spChg>
        <pc:picChg chg="mod ord">
          <ac:chgData name="Zbyněk Tuček" userId="df9752b0-6e6f-4b22-8bb8-87f0fb937bb5" providerId="ADAL" clId="{F40ADB68-E618-4523-AF8A-D85976CF2628}" dt="2026-03-22T20:57:01.974" v="1041" actId="1076"/>
          <ac:picMkLst>
            <pc:docMk/>
            <pc:sldMk cId="4149780460" sldId="356"/>
            <ac:picMk id="6" creationId="{429E6D6D-82C8-F61A-8BBA-6B0E99AB941C}"/>
          </ac:picMkLst>
        </pc:picChg>
        <pc:picChg chg="add del mod">
          <ac:chgData name="Zbyněk Tuček" userId="df9752b0-6e6f-4b22-8bb8-87f0fb937bb5" providerId="ADAL" clId="{F40ADB68-E618-4523-AF8A-D85976CF2628}" dt="2026-03-22T21:00:26.748" v="1047" actId="478"/>
          <ac:picMkLst>
            <pc:docMk/>
            <pc:sldMk cId="4149780460" sldId="356"/>
            <ac:picMk id="7" creationId="{EBA4AD4E-1064-C32E-84DD-FA79D032B909}"/>
          </ac:picMkLst>
        </pc:picChg>
        <pc:picChg chg="add mod">
          <ac:chgData name="Zbyněk Tuček" userId="df9752b0-6e6f-4b22-8bb8-87f0fb937bb5" providerId="ADAL" clId="{F40ADB68-E618-4523-AF8A-D85976CF2628}" dt="2026-03-22T21:00:56.871" v="1052" actId="14100"/>
          <ac:picMkLst>
            <pc:docMk/>
            <pc:sldMk cId="4149780460" sldId="356"/>
            <ac:picMk id="9" creationId="{A3403B9A-33BD-7B96-5D20-5009ADC93337}"/>
          </ac:picMkLst>
        </pc:picChg>
      </pc:sldChg>
      <pc:sldChg chg="addSp delSp modSp add del mod">
        <pc:chgData name="Zbyněk Tuček" userId="df9752b0-6e6f-4b22-8bb8-87f0fb937bb5" providerId="ADAL" clId="{F40ADB68-E618-4523-AF8A-D85976CF2628}" dt="2026-03-22T21:42:14.355" v="2897" actId="14100"/>
        <pc:sldMkLst>
          <pc:docMk/>
          <pc:sldMk cId="603335599" sldId="357"/>
        </pc:sldMkLst>
        <pc:spChg chg="mod">
          <ac:chgData name="Zbyněk Tuček" userId="df9752b0-6e6f-4b22-8bb8-87f0fb937bb5" providerId="ADAL" clId="{F40ADB68-E618-4523-AF8A-D85976CF2628}" dt="2026-03-22T20:53:09.145" v="997" actId="20577"/>
          <ac:spMkLst>
            <pc:docMk/>
            <pc:sldMk cId="603335599" sldId="357"/>
            <ac:spMk id="2" creationId="{2DDAB21E-2195-569C-990F-5AC589362A1F}"/>
          </ac:spMkLst>
        </pc:spChg>
        <pc:picChg chg="del">
          <ac:chgData name="Zbyněk Tuček" userId="df9752b0-6e6f-4b22-8bb8-87f0fb937bb5" providerId="ADAL" clId="{F40ADB68-E618-4523-AF8A-D85976CF2628}" dt="2026-03-22T20:53:03.108" v="986" actId="478"/>
          <ac:picMkLst>
            <pc:docMk/>
            <pc:sldMk cId="603335599" sldId="357"/>
            <ac:picMk id="6" creationId="{C2A88315-1E7A-4EEC-D674-7F02FFA08A9A}"/>
          </ac:picMkLst>
        </pc:picChg>
        <pc:picChg chg="add mod">
          <ac:chgData name="Zbyněk Tuček" userId="df9752b0-6e6f-4b22-8bb8-87f0fb937bb5" providerId="ADAL" clId="{F40ADB68-E618-4523-AF8A-D85976CF2628}" dt="2026-03-22T21:42:14.355" v="2897" actId="14100"/>
          <ac:picMkLst>
            <pc:docMk/>
            <pc:sldMk cId="603335599" sldId="357"/>
            <ac:picMk id="7" creationId="{797EB9D1-D8DE-039E-6EB1-3BE0598AE4B9}"/>
          </ac:picMkLst>
        </pc:picChg>
      </pc:sldChg>
      <pc:sldChg chg="addSp modSp add mod ord">
        <pc:chgData name="Zbyněk Tuček" userId="df9752b0-6e6f-4b22-8bb8-87f0fb937bb5" providerId="ADAL" clId="{F40ADB68-E618-4523-AF8A-D85976CF2628}" dt="2026-03-22T21:11:22.801" v="1565" actId="20577"/>
        <pc:sldMkLst>
          <pc:docMk/>
          <pc:sldMk cId="3341271855" sldId="358"/>
        </pc:sldMkLst>
        <pc:spChg chg="mod">
          <ac:chgData name="Zbyněk Tuček" userId="df9752b0-6e6f-4b22-8bb8-87f0fb937bb5" providerId="ADAL" clId="{F40ADB68-E618-4523-AF8A-D85976CF2628}" dt="2026-03-22T21:01:44.234" v="1065" actId="20577"/>
          <ac:spMkLst>
            <pc:docMk/>
            <pc:sldMk cId="3341271855" sldId="358"/>
            <ac:spMk id="2" creationId="{144E343B-D40B-BF0F-F3E5-C12EBD82AA5F}"/>
          </ac:spMkLst>
        </pc:spChg>
        <pc:spChg chg="mod">
          <ac:chgData name="Zbyněk Tuček" userId="df9752b0-6e6f-4b22-8bb8-87f0fb937bb5" providerId="ADAL" clId="{F40ADB68-E618-4523-AF8A-D85976CF2628}" dt="2026-03-22T21:11:22.801" v="1565" actId="20577"/>
          <ac:spMkLst>
            <pc:docMk/>
            <pc:sldMk cId="3341271855" sldId="358"/>
            <ac:spMk id="3" creationId="{DB59A64C-BB9E-3B34-F494-BFB7D5F1E445}"/>
          </ac:spMkLst>
        </pc:spChg>
        <pc:picChg chg="add mod">
          <ac:chgData name="Zbyněk Tuček" userId="df9752b0-6e6f-4b22-8bb8-87f0fb937bb5" providerId="ADAL" clId="{F40ADB68-E618-4523-AF8A-D85976CF2628}" dt="2026-03-22T21:06:56.252" v="1441" actId="1076"/>
          <ac:picMkLst>
            <pc:docMk/>
            <pc:sldMk cId="3341271855" sldId="358"/>
            <ac:picMk id="6" creationId="{280B59FE-D21D-481F-6323-6F5ADF585C8A}"/>
          </ac:picMkLst>
        </pc:picChg>
      </pc:sldChg>
      <pc:sldChg chg="addSp delSp modSp add del mod">
        <pc:chgData name="Zbyněk Tuček" userId="df9752b0-6e6f-4b22-8bb8-87f0fb937bb5" providerId="ADAL" clId="{F40ADB68-E618-4523-AF8A-D85976CF2628}" dt="2026-03-22T21:37:58.844" v="2676" actId="47"/>
        <pc:sldMkLst>
          <pc:docMk/>
          <pc:sldMk cId="3095568403" sldId="359"/>
        </pc:sldMkLst>
        <pc:spChg chg="mod">
          <ac:chgData name="Zbyněk Tuček" userId="df9752b0-6e6f-4b22-8bb8-87f0fb937bb5" providerId="ADAL" clId="{F40ADB68-E618-4523-AF8A-D85976CF2628}" dt="2026-03-22T21:37:34.301" v="2675" actId="20577"/>
          <ac:spMkLst>
            <pc:docMk/>
            <pc:sldMk cId="3095568403" sldId="359"/>
            <ac:spMk id="3" creationId="{3CEBAD7C-5B78-7D63-4E20-93F5C529D5B8}"/>
          </ac:spMkLst>
        </pc:spChg>
        <pc:graphicFrameChg chg="add mod">
          <ac:chgData name="Zbyněk Tuček" userId="df9752b0-6e6f-4b22-8bb8-87f0fb937bb5" providerId="ADAL" clId="{F40ADB68-E618-4523-AF8A-D85976CF2628}" dt="2026-03-22T21:19:17.872" v="2039"/>
          <ac:graphicFrameMkLst>
            <pc:docMk/>
            <pc:sldMk cId="3095568403" sldId="359"/>
            <ac:graphicFrameMk id="5" creationId="{55562888-E3B7-A735-BC81-DD8A056FB827}"/>
          </ac:graphicFrameMkLst>
        </pc:graphicFrameChg>
        <pc:graphicFrameChg chg="add mod modGraphic">
          <ac:chgData name="Zbyněk Tuček" userId="df9752b0-6e6f-4b22-8bb8-87f0fb937bb5" providerId="ADAL" clId="{F40ADB68-E618-4523-AF8A-D85976CF2628}" dt="2026-03-22T21:19:42.214" v="2043" actId="14100"/>
          <ac:graphicFrameMkLst>
            <pc:docMk/>
            <pc:sldMk cId="3095568403" sldId="359"/>
            <ac:graphicFrameMk id="7" creationId="{650E523C-2D9F-88D1-E3DC-749D4005E94E}"/>
          </ac:graphicFrameMkLst>
        </pc:graphicFrameChg>
        <pc:picChg chg="del">
          <ac:chgData name="Zbyněk Tuček" userId="df9752b0-6e6f-4b22-8bb8-87f0fb937bb5" providerId="ADAL" clId="{F40ADB68-E618-4523-AF8A-D85976CF2628}" dt="2026-03-22T21:11:38.437" v="1567" actId="478"/>
          <ac:picMkLst>
            <pc:docMk/>
            <pc:sldMk cId="3095568403" sldId="359"/>
            <ac:picMk id="6" creationId="{6248CBA7-EF02-626C-0A9D-DDA2F6FF285D}"/>
          </ac:picMkLst>
        </pc:picChg>
      </pc:sldChg>
      <pc:sldChg chg="delSp modSp add mod">
        <pc:chgData name="Zbyněk Tuček" userId="df9752b0-6e6f-4b22-8bb8-87f0fb937bb5" providerId="ADAL" clId="{F40ADB68-E618-4523-AF8A-D85976CF2628}" dt="2026-03-22T21:24:40.428" v="2137" actId="27636"/>
        <pc:sldMkLst>
          <pc:docMk/>
          <pc:sldMk cId="1514697648" sldId="360"/>
        </pc:sldMkLst>
        <pc:spChg chg="mod">
          <ac:chgData name="Zbyněk Tuček" userId="df9752b0-6e6f-4b22-8bb8-87f0fb937bb5" providerId="ADAL" clId="{F40ADB68-E618-4523-AF8A-D85976CF2628}" dt="2026-03-22T21:24:02.063" v="2100" actId="20577"/>
          <ac:spMkLst>
            <pc:docMk/>
            <pc:sldMk cId="1514697648" sldId="360"/>
            <ac:spMk id="2" creationId="{75D6EACB-E937-284B-CF5F-E1C3DC67F7BA}"/>
          </ac:spMkLst>
        </pc:spChg>
        <pc:spChg chg="mod">
          <ac:chgData name="Zbyněk Tuček" userId="df9752b0-6e6f-4b22-8bb8-87f0fb937bb5" providerId="ADAL" clId="{F40ADB68-E618-4523-AF8A-D85976CF2628}" dt="2026-03-22T21:24:40.428" v="2137" actId="27636"/>
          <ac:spMkLst>
            <pc:docMk/>
            <pc:sldMk cId="1514697648" sldId="360"/>
            <ac:spMk id="3" creationId="{E8CC4B83-775B-30C5-0E2D-44C1E906F79A}"/>
          </ac:spMkLst>
        </pc:spChg>
        <pc:graphicFrameChg chg="del mod modGraphic">
          <ac:chgData name="Zbyněk Tuček" userId="df9752b0-6e6f-4b22-8bb8-87f0fb937bb5" providerId="ADAL" clId="{F40ADB68-E618-4523-AF8A-D85976CF2628}" dt="2026-03-22T21:22:56.529" v="2096" actId="478"/>
          <ac:graphicFrameMkLst>
            <pc:docMk/>
            <pc:sldMk cId="1514697648" sldId="360"/>
            <ac:graphicFrameMk id="7" creationId="{286F02C8-FAD8-97E8-9AAF-1AFD21379800}"/>
          </ac:graphicFrameMkLst>
        </pc:graphicFrameChg>
      </pc:sldChg>
      <pc:sldChg chg="modSp add mod">
        <pc:chgData name="Zbyněk Tuček" userId="df9752b0-6e6f-4b22-8bb8-87f0fb937bb5" providerId="ADAL" clId="{F40ADB68-E618-4523-AF8A-D85976CF2628}" dt="2026-03-22T21:38:28.001" v="2680" actId="5793"/>
        <pc:sldMkLst>
          <pc:docMk/>
          <pc:sldMk cId="3979950574" sldId="361"/>
        </pc:sldMkLst>
        <pc:spChg chg="mod">
          <ac:chgData name="Zbyněk Tuček" userId="df9752b0-6e6f-4b22-8bb8-87f0fb937bb5" providerId="ADAL" clId="{F40ADB68-E618-4523-AF8A-D85976CF2628}" dt="2026-03-22T21:26:58.831" v="2333" actId="20577"/>
          <ac:spMkLst>
            <pc:docMk/>
            <pc:sldMk cId="3979950574" sldId="361"/>
            <ac:spMk id="2" creationId="{BD6EBF72-7D31-3F96-FD2E-3804DEEB3884}"/>
          </ac:spMkLst>
        </pc:spChg>
        <pc:spChg chg="mod">
          <ac:chgData name="Zbyněk Tuček" userId="df9752b0-6e6f-4b22-8bb8-87f0fb937bb5" providerId="ADAL" clId="{F40ADB68-E618-4523-AF8A-D85976CF2628}" dt="2026-03-22T21:38:28.001" v="2680" actId="5793"/>
          <ac:spMkLst>
            <pc:docMk/>
            <pc:sldMk cId="3979950574" sldId="361"/>
            <ac:spMk id="3" creationId="{319B36D8-1517-EC75-E473-8A69954571A8}"/>
          </ac:spMkLst>
        </pc:spChg>
      </pc:sldChg>
      <pc:sldChg chg="addSp modSp add mod">
        <pc:chgData name="Zbyněk Tuček" userId="df9752b0-6e6f-4b22-8bb8-87f0fb937bb5" providerId="ADAL" clId="{F40ADB68-E618-4523-AF8A-D85976CF2628}" dt="2026-03-22T21:41:03.448" v="2894" actId="1076"/>
        <pc:sldMkLst>
          <pc:docMk/>
          <pc:sldMk cId="2703934007" sldId="362"/>
        </pc:sldMkLst>
        <pc:spChg chg="mod">
          <ac:chgData name="Zbyněk Tuček" userId="df9752b0-6e6f-4b22-8bb8-87f0fb937bb5" providerId="ADAL" clId="{F40ADB68-E618-4523-AF8A-D85976CF2628}" dt="2026-03-22T21:35:08.072" v="2582" actId="20577"/>
          <ac:spMkLst>
            <pc:docMk/>
            <pc:sldMk cId="2703934007" sldId="362"/>
            <ac:spMk id="2" creationId="{1492A815-57B8-9AFB-54C7-A5F9C2B31A92}"/>
          </ac:spMkLst>
        </pc:spChg>
        <pc:spChg chg="mod">
          <ac:chgData name="Zbyněk Tuček" userId="df9752b0-6e6f-4b22-8bb8-87f0fb937bb5" providerId="ADAL" clId="{F40ADB68-E618-4523-AF8A-D85976CF2628}" dt="2026-03-22T21:40:43.165" v="2888" actId="20577"/>
          <ac:spMkLst>
            <pc:docMk/>
            <pc:sldMk cId="2703934007" sldId="362"/>
            <ac:spMk id="3" creationId="{85D90F13-03D0-8A8B-5FEF-0660F9E87460}"/>
          </ac:spMkLst>
        </pc:spChg>
        <pc:picChg chg="add mod">
          <ac:chgData name="Zbyněk Tuček" userId="df9752b0-6e6f-4b22-8bb8-87f0fb937bb5" providerId="ADAL" clId="{F40ADB68-E618-4523-AF8A-D85976CF2628}" dt="2026-03-22T21:41:03.448" v="2894" actId="1076"/>
          <ac:picMkLst>
            <pc:docMk/>
            <pc:sldMk cId="2703934007" sldId="362"/>
            <ac:picMk id="6" creationId="{91CA1602-9D1D-21A3-810C-F523C3E61747}"/>
          </ac:picMkLst>
        </pc:picChg>
      </pc:sldChg>
      <pc:sldChg chg="addSp delSp modSp add mod">
        <pc:chgData name="Zbyněk Tuček" userId="df9752b0-6e6f-4b22-8bb8-87f0fb937bb5" providerId="ADAL" clId="{F40ADB68-E618-4523-AF8A-D85976CF2628}" dt="2026-03-22T21:52:54.396" v="3171" actId="20577"/>
        <pc:sldMkLst>
          <pc:docMk/>
          <pc:sldMk cId="3329066814" sldId="363"/>
        </pc:sldMkLst>
        <pc:spChg chg="mod">
          <ac:chgData name="Zbyněk Tuček" userId="df9752b0-6e6f-4b22-8bb8-87f0fb937bb5" providerId="ADAL" clId="{F40ADB68-E618-4523-AF8A-D85976CF2628}" dt="2026-03-22T21:45:24.128" v="2933" actId="20577"/>
          <ac:spMkLst>
            <pc:docMk/>
            <pc:sldMk cId="3329066814" sldId="363"/>
            <ac:spMk id="2" creationId="{D1D8D8C7-E0EA-72B3-002F-BA6BB78A24F1}"/>
          </ac:spMkLst>
        </pc:spChg>
        <pc:spChg chg="mod">
          <ac:chgData name="Zbyněk Tuček" userId="df9752b0-6e6f-4b22-8bb8-87f0fb937bb5" providerId="ADAL" clId="{F40ADB68-E618-4523-AF8A-D85976CF2628}" dt="2026-03-22T21:52:54.396" v="3171" actId="20577"/>
          <ac:spMkLst>
            <pc:docMk/>
            <pc:sldMk cId="3329066814" sldId="363"/>
            <ac:spMk id="3" creationId="{6FFA4A68-0B9F-F765-DCB9-A03F3A851D84}"/>
          </ac:spMkLst>
        </pc:spChg>
        <pc:spChg chg="add del mod">
          <ac:chgData name="Zbyněk Tuček" userId="df9752b0-6e6f-4b22-8bb8-87f0fb937bb5" providerId="ADAL" clId="{F40ADB68-E618-4523-AF8A-D85976CF2628}" dt="2026-03-22T21:46:53.906" v="2956" actId="478"/>
          <ac:spMkLst>
            <pc:docMk/>
            <pc:sldMk cId="3329066814" sldId="363"/>
            <ac:spMk id="5" creationId="{8B58B6AC-07F8-BF8B-E1E9-2E1AB5916ACC}"/>
          </ac:spMkLst>
        </pc:spChg>
        <pc:spChg chg="add del mod">
          <ac:chgData name="Zbyněk Tuček" userId="df9752b0-6e6f-4b22-8bb8-87f0fb937bb5" providerId="ADAL" clId="{F40ADB68-E618-4523-AF8A-D85976CF2628}" dt="2026-03-22T21:51:29.203" v="3107" actId="478"/>
          <ac:spMkLst>
            <pc:docMk/>
            <pc:sldMk cId="3329066814" sldId="363"/>
            <ac:spMk id="7" creationId="{BD063835-1790-CC60-0536-6262861C52A0}"/>
          </ac:spMkLst>
        </pc:spChg>
        <pc:picChg chg="del">
          <ac:chgData name="Zbyněk Tuček" userId="df9752b0-6e6f-4b22-8bb8-87f0fb937bb5" providerId="ADAL" clId="{F40ADB68-E618-4523-AF8A-D85976CF2628}" dt="2026-03-22T21:45:26.339" v="2934" actId="478"/>
          <ac:picMkLst>
            <pc:docMk/>
            <pc:sldMk cId="3329066814" sldId="363"/>
            <ac:picMk id="6" creationId="{19589DE5-8A47-7BA3-763E-3A521F142870}"/>
          </ac:picMkLst>
        </pc:picChg>
        <pc:picChg chg="add mod">
          <ac:chgData name="Zbyněk Tuček" userId="df9752b0-6e6f-4b22-8bb8-87f0fb937bb5" providerId="ADAL" clId="{F40ADB68-E618-4523-AF8A-D85976CF2628}" dt="2026-03-22T21:52:37.996" v="3160" actId="1076"/>
          <ac:picMkLst>
            <pc:docMk/>
            <pc:sldMk cId="3329066814" sldId="363"/>
            <ac:picMk id="9" creationId="{428FA35C-F91A-6D16-B7B8-F97AF1407932}"/>
          </ac:picMkLst>
        </pc:picChg>
      </pc:sldChg>
      <pc:sldChg chg="add del">
        <pc:chgData name="Zbyněk Tuček" userId="df9752b0-6e6f-4b22-8bb8-87f0fb937bb5" providerId="ADAL" clId="{F40ADB68-E618-4523-AF8A-D85976CF2628}" dt="2026-03-22T21:46:49.345" v="2955" actId="47"/>
        <pc:sldMkLst>
          <pc:docMk/>
          <pc:sldMk cId="394301170" sldId="364"/>
        </pc:sldMkLst>
      </pc:sldChg>
      <pc:sldChg chg="addSp delSp modSp add mod">
        <pc:chgData name="Zbyněk Tuček" userId="df9752b0-6e6f-4b22-8bb8-87f0fb937bb5" providerId="ADAL" clId="{F40ADB68-E618-4523-AF8A-D85976CF2628}" dt="2026-03-22T21:48:06.794" v="3045" actId="21"/>
        <pc:sldMkLst>
          <pc:docMk/>
          <pc:sldMk cId="1677034799" sldId="364"/>
        </pc:sldMkLst>
        <pc:spChg chg="add del mod">
          <ac:chgData name="Zbyněk Tuček" userId="df9752b0-6e6f-4b22-8bb8-87f0fb937bb5" providerId="ADAL" clId="{F40ADB68-E618-4523-AF8A-D85976CF2628}" dt="2026-03-22T21:48:06.794" v="3045" actId="21"/>
          <ac:spMkLst>
            <pc:docMk/>
            <pc:sldMk cId="1677034799" sldId="364"/>
            <ac:spMk id="5" creationId="{BD063835-1790-CC60-0536-6262861C52A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BB634-EBCD-46C0-5E25-D91B3ACB8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165412"/>
            <a:ext cx="10058400" cy="3290208"/>
          </a:xfrm>
        </p:spPr>
        <p:txBody>
          <a:bodyPr>
            <a:normAutofit/>
          </a:bodyPr>
          <a:lstStyle/>
          <a:p>
            <a:r>
              <a:rPr lang="cs-CZ" sz="7200" dirty="0"/>
              <a:t>Úloha projektanta PBŘ při koordinaci požárně bezpečnostního řešení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C1DB90-1994-E159-9569-2C0E0FA20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Zbyněk Tuček – Cech požární ochrany</a:t>
            </a:r>
          </a:p>
          <a:p>
            <a:r>
              <a:rPr lang="cs-CZ" dirty="0"/>
              <a:t>Červený kohout 2026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C9EF5A0-86A3-82C2-99A6-A0E17947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7499" cy="13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4DD69-4BA6-AB3C-9E04-2B5D394C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B2513E3-1932-8AA8-73D5-B39BE746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DAB21E-2195-569C-990F-5AC58936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A2F08-B2FF-6E62-235C-A6C447737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7EB9D1-D8DE-039E-6EB1-3BE0598A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35" y="1640352"/>
            <a:ext cx="10192871" cy="46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3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E14AA-6DD5-E84F-5C4C-30EFD658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0BD781-5D3B-DA15-7C5F-C159D01E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4E343B-D40B-BF0F-F3E5-C12EBD82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9A64C-BB9E-3B34-F494-BFB7D5F1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od P řeší Požárník „ - </a:t>
            </a:r>
            <a:r>
              <a:rPr lang="cs-CZ" sz="2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„ČSN 73 08xx je vaše norma tak to musíte řešit vy“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„Nesouhlas HZS je Váš problém“ = neproplacení faktury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Nesouhlasné stanovisko kvůli jiné PD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Otázka ČKAIT: V případě nesouladu mezi PD</a:t>
            </a:r>
          </a:p>
          <a:p>
            <a:pPr marL="749808" lvl="1" indent="-4572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stavební úřad vyzve k odstranění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0B59FE-D21D-481F-6323-6F5ADF58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4290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1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0055-79A6-97E1-EA57-8BD5BC9A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D3CA7D6-3A8B-6376-63BA-C143B835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D6EACB-E937-284B-CF5F-E1C3DC67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Koordinace VZT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CC4B83-775B-30C5-0E2D-44C1E906F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Instalační šachty – samostatný úsek x součást PÚ</a:t>
            </a:r>
          </a:p>
          <a:p>
            <a:pPr marL="932688" lvl="2" indent="-4572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 až statisíce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Požární klapky x izolace – víme jak a kdy se mohou instalovat?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ČSN 73 0802 – větrání je na projektantovi VZT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Příloha 7 </a:t>
            </a:r>
            <a:r>
              <a:rPr lang="cs-CZ" sz="2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246/2001 Sb.</a:t>
            </a:r>
          </a:p>
          <a:p>
            <a:pPr marL="932688" lvl="2" indent="-4572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na požární odolnost</a:t>
            </a:r>
          </a:p>
          <a:p>
            <a:pPr marL="932688" lvl="2" indent="-4572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 ovládání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9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A9E6-C4FC-79BB-24DE-2D6291A16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FA851E-9176-3354-71C7-721D9DE8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6EBF72-7D31-3F96-FD2E-3804DEEB3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Koordinace EPS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B36D8-1517-EC75-E473-8A6995457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Propojení požadavků EPS, ZOKT, SHZ….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hlásičů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Umístění ovládacích prvků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Ovládaná zařízení	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Často inteligence projektantů EPS – př. EVA výtah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Zpoždění zařízení = menší UPS = obrovské úspory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na umístění hlásičů ≠ umístění hlásičů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Podhledy, CHÚC…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95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7766-4365-CA36-428D-8253E398D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0739276-3901-EB77-CECC-0435E15A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92A815-57B8-9AFB-54C7-A5F9C2B3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Koordinace SHZ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D90F13-03D0-8A8B-5FEF-0660F9E87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60720" cy="4023360"/>
          </a:xfrm>
        </p:spPr>
        <p:txBody>
          <a:bodyPr>
            <a:normAutofit lnSpcReduction="10000"/>
          </a:bodyPr>
          <a:lstStyle/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Doba funkčnosti – nutnost stanovit třídu = projekt SHZ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SHZ vs ZOKT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do strojovny – projektant SHZ není odborník na PBS</a:t>
            </a:r>
          </a:p>
          <a:p>
            <a:pPr marL="932688" lvl="2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Měl by dát informaci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Objem nádrže – projektant PBŘ nemůže znát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Nejpříznivější x </a:t>
            </a:r>
            <a:r>
              <a:rPr lang="cs-CZ" sz="2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nejNEpříznivější</a:t>
            </a: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místo</a:t>
            </a:r>
          </a:p>
          <a:p>
            <a:pPr marL="292608" lvl="1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endParaRPr lang="cs-CZ" sz="2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A1602-9D1D-21A3-810C-F523C3E6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752" y="2023963"/>
            <a:ext cx="5271248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4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2926-1130-0BDB-D557-306B8124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DBE416-5A45-34CB-BE19-C28118C3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D8D8C7-E0EA-72B3-002F-BA6BB78A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Něco na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FA4A68-0B9F-F765-DCB9-A03F3A851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325497" cy="4390912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r>
              <a:rPr lang="cs-CZ" sz="2400" dirty="0"/>
              <a:t>PBŘ řeší všechno kolem požáru ❌</a:t>
            </a: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r>
              <a:rPr lang="cs-CZ" sz="2400" dirty="0"/>
              <a:t>PBŘ stanovuje požadavky, řešení dělají profese ✔️</a:t>
            </a:r>
          </a:p>
          <a:p>
            <a:pPr marL="0" lv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máte jiný názor pojďme o něm diskutovat 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sz="2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lang="cs-CZ" sz="12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Nápověda: Tohle </a:t>
            </a:r>
            <a:r>
              <a:rPr lang="cs-CZ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OPRAVDU</a:t>
            </a:r>
            <a:r>
              <a:rPr lang="cs-CZ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není můj problém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8FA35C-F91A-6D16-B7B8-F97AF140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718" y="3090832"/>
            <a:ext cx="4881282" cy="32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843A8-3DBE-700D-D444-D6848D902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F43F21-225F-DB24-E440-416B4E7D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7499" cy="13634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CFD112-DFE2-29A7-56F6-D250325E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775" y="807868"/>
            <a:ext cx="10058400" cy="3237832"/>
          </a:xfrm>
        </p:spPr>
        <p:txBody>
          <a:bodyPr/>
          <a:lstStyle/>
          <a:p>
            <a:r>
              <a:rPr lang="cs-CZ" b="1" dirty="0"/>
              <a:t>		Děkuji za pozornost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B28ED-EB10-4770-85F5-000A593D4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807868"/>
            <a:ext cx="10058400" cy="506122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7703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EFA8-14E8-A97F-A7ED-EAB8C5BD0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B117C9-E306-B1A4-D975-CA4094C2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884F51-5EFB-920F-E499-1FDC4918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říká zákon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DEB06D-6E27-C72C-515E-4136475FE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360/1992 Sb. – autorizační zákon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Autorizovaný inženýr je v </a:t>
            </a:r>
            <a:r>
              <a:rPr lang="cs-CZ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rozsahu oboru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oprávněn….</a:t>
            </a:r>
          </a:p>
          <a:p>
            <a:pPr marL="749808" lvl="1" indent="-45720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koordinovat vypracování projektové dokumentace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5 - autorizaci pro obory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j) požární bezpečnost staveb</a:t>
            </a:r>
          </a:p>
          <a:p>
            <a:pPr marL="749808" lvl="1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Pozemní stavby mohou zpracovat všechny profese tzn. i koordinace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Autorizovaná osoba odpovídá za porušení obecně závazných právních předpisů … </a:t>
            </a:r>
            <a:r>
              <a:rPr lang="cs-CZ" sz="2400" b="1" dirty="0"/>
              <a:t>a za porušení vnitřních předpisů Komory</a:t>
            </a:r>
            <a:endParaRPr lang="cs-CZ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8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661F6FA-9BA7-E60F-273E-28F7F260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B4F971-270D-A0A3-95AF-FB0CA091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říká zákon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3D625-DDE1-10E1-CCB7-2C17A1620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Předpisy komory (ČKAIT)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Povinností autorizovaného inženýra v </a:t>
            </a:r>
            <a:r>
              <a:rPr lang="cs-CZ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oboru pozemní stavby 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autorizovaného architekta, </a:t>
            </a:r>
            <a:r>
              <a:rPr lang="cs-CZ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popř. jiného profesního specialisty 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převzetí dokumentace zpracované autorizovanou osobou v oboru požární bezpečnosti staveb, </a:t>
            </a:r>
            <a:r>
              <a:rPr lang="cs-CZ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koordinace </a:t>
            </a: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 a požadavků požární části dokumentace se stavební, popř. i technologickou části dokumentace.</a:t>
            </a:r>
            <a:endParaRPr lang="cs-CZ" sz="2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99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1C4C-CF7D-53A5-3320-51BD2455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8BBEEB-6DE4-1420-A623-B1C3596F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41CFB7-1A88-9766-B53A-A1D9A1B2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říká zákon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EFA5D2-2B26-182A-11C9-D452B9EC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č. 283/2021 Sb. - Stavební zákon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b="1" dirty="0"/>
              <a:t>c)</a:t>
            </a:r>
            <a:r>
              <a:rPr lang="cs-CZ" dirty="0"/>
              <a:t> hlavním projektantem je projektant pověřený </a:t>
            </a:r>
            <a:r>
              <a:rPr lang="cs-CZ" b="1" dirty="0"/>
              <a:t>koordinací</a:t>
            </a:r>
            <a:r>
              <a:rPr lang="cs-CZ" dirty="0"/>
              <a:t> při zpracování dokumentace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Projektant PBŘ ≠ hlavní projektant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Není-li projektant způsobilý některou část projektové dokumentace zpracovat sám, je povinen k jejímu zpracování přizvat osobu s oprávněním pro příslušný obor nebo specializaci, která odpovídá za jí zpracovaný návrh = smlouva</a:t>
            </a:r>
          </a:p>
        </p:txBody>
      </p:sp>
    </p:spTree>
    <p:extLst>
      <p:ext uri="{BB962C8B-B14F-4D97-AF65-F5344CB8AC3E}">
        <p14:creationId xmlns:p14="http://schemas.microsoft.com/office/powerpoint/2010/main" val="357716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8C412-E028-E337-C908-E7713CADD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20611B4-5C91-B71C-4E3D-28A3E5FD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7499" cy="13634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9C817B-A83D-DAE1-9AD2-08A0E4E1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775" y="807868"/>
            <a:ext cx="10058400" cy="3237832"/>
          </a:xfrm>
        </p:spPr>
        <p:txBody>
          <a:bodyPr/>
          <a:lstStyle/>
          <a:p>
            <a:r>
              <a:rPr lang="cs-CZ" b="1" dirty="0"/>
              <a:t>		Děkuji za pozornost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546781-789D-215E-D358-F73653D5D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807868"/>
            <a:ext cx="10058400" cy="506122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cs-CZ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574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661F6FA-9BA7-E60F-273E-28F7F260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B4F971-270D-A0A3-95AF-FB0CA091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Pokračujeme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83D625-DDE1-10E1-CCB7-2C17A162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32603" cy="4023360"/>
          </a:xfrm>
        </p:spPr>
        <p:txBody>
          <a:bodyPr>
            <a:normAutofit fontScale="77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Většina problém pramení ze špatné komunikace – nejen s HZS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posilovací čerpadlo - PBZ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„Koordinace neznamená převzetí odpovědnosti za cizí část.“- § 12 autorizační zákon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 na kopírování profesních částí do PBŘ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Duplikování v rámci PD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Chyby při změnách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Právní rámec – kdo nese zodpovědnost?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Uklízíte před příchodem uklízečky?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C7C7A0-FC67-97CC-66D3-854E45254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883" y="1845734"/>
            <a:ext cx="4233779" cy="42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6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6836-DA34-FBA3-1CD0-238051A5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ECB4F6-0B70-32D3-458F-E64874F5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A842EEE-239E-00BD-1FAB-A23F24CA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PBŘ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C34983-ED27-980B-7747-E8FDCBA87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Souhrn požadavků na stavbu a ostatní profese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Oproti ostatním částem obvykle nemá rozpočet, změny apod.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Nemá sloužit úřadu, ale stavbě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vše co HZS kontroluje navrhuje projektant PBŘ</a:t>
            </a: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PBŘ se tvoří více pro úřad než pro stavbu</a:t>
            </a: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A0A74-871C-5004-68F0-1C9D45A7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8FC7ECD-52C4-353D-2A1F-F3C58768D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E6A8AC-D716-B078-E929-A474CFC9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Méně je někdy více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55254-EE7C-9C45-DBF7-927430D0F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476857" cy="4023360"/>
          </a:xfrm>
        </p:spPr>
        <p:txBody>
          <a:bodyPr>
            <a:normAutofit fontScale="92500"/>
          </a:bodyPr>
          <a:lstStyle/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mnoha případech lze konstatovat, že sdělení určité informace stručnou a výstižnou formou může být pro příjemce výrazně přehlednější a srozumitelnější než její rozsáhlé, detailní a často zbytečně komplikované vysvětlení, které může vést ke ztrátě pozornosti a horšímu pochopení samotné podstaty sdělení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Stručná informace je často srozumitelnější</a:t>
            </a:r>
          </a:p>
          <a:p>
            <a:pPr marL="457200" lvl="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 stavbě je potřeba najít informace rychle</a:t>
            </a: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427754-A42E-815B-BF91-CA85D3E37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137" y="1737360"/>
            <a:ext cx="4617863" cy="46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2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7DC7-3D01-4995-8BE1-A743A3EC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29E6D6D-82C8-F61A-8BBA-6B0E99AB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52" b="24364"/>
          <a:stretch>
            <a:fillRect/>
          </a:stretch>
        </p:blipFill>
        <p:spPr>
          <a:xfrm>
            <a:off x="1097280" y="791217"/>
            <a:ext cx="9364532" cy="41972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F9A20E-AD04-7BFB-C71A-A169B150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710866" cy="135374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C4167-3FBC-7B93-3291-22FA8938C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rgbClr val="E48312"/>
              </a:buClr>
              <a:buNone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indent="-457200">
              <a:lnSpc>
                <a:spcPct val="110000"/>
              </a:lnSpc>
              <a:buClr>
                <a:srgbClr val="E48312"/>
              </a:buClr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3403B9A-33BD-7B96-5D20-5009ADC93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42048"/>
            <a:ext cx="3816724" cy="25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804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826</TotalTime>
  <Words>585</Words>
  <Application>Microsoft Office PowerPoint</Application>
  <PresentationFormat>Širokoúhlá obrazovka</PresentationFormat>
  <Paragraphs>110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Retrospektiva</vt:lpstr>
      <vt:lpstr>Úloha projektanta PBŘ při koordinaci požárně bezpečnostního řešení</vt:lpstr>
      <vt:lpstr>Co říká zákon</vt:lpstr>
      <vt:lpstr>Co říká zákon</vt:lpstr>
      <vt:lpstr>Co říká zákon</vt:lpstr>
      <vt:lpstr>  Děkuji za pozornost</vt:lpstr>
      <vt:lpstr>Pokračujeme</vt:lpstr>
      <vt:lpstr>PBŘ</vt:lpstr>
      <vt:lpstr>Méně je někdy více</vt:lpstr>
      <vt:lpstr>Prezentace aplikace PowerPoint</vt:lpstr>
      <vt:lpstr>Realita</vt:lpstr>
      <vt:lpstr>Koordinace</vt:lpstr>
      <vt:lpstr>Koordinace VZT</vt:lpstr>
      <vt:lpstr>Koordinace EPS</vt:lpstr>
      <vt:lpstr>Koordinace SHZ</vt:lpstr>
      <vt:lpstr>Něco na závěr</vt:lpstr>
      <vt:lpstr> 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Zbyněk Tuček</dc:creator>
  <cp:lastModifiedBy>Zbyněk Tuček</cp:lastModifiedBy>
  <cp:revision>13</cp:revision>
  <dcterms:created xsi:type="dcterms:W3CDTF">2024-09-18T19:27:36Z</dcterms:created>
  <dcterms:modified xsi:type="dcterms:W3CDTF">2026-03-22T21:53:34Z</dcterms:modified>
</cp:coreProperties>
</file>